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47047"/>
    <p:restoredTop sz="86400"/>
  </p:normalViewPr>
  <p:slideViewPr>
    <p:cSldViewPr snapToGrid="0" snapToObjects="1">
      <p:cViewPr>
        <p:scale>
          <a:sx n="101" d="100"/>
          <a:sy n="101" d="100"/>
        </p:scale>
        <p:origin x="144" y="-1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7C89FF-10F5-DA49-89EF-5F21A595C900}" type="datetimeFigureOut">
              <a:rPr lang="en-US" smtClean="0"/>
              <a:t>12/17/21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537711-A293-FB46-B9A8-8488863CBA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224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537711-A293-FB46-B9A8-8488863CBA2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992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537711-A293-FB46-B9A8-8488863CBA2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077285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537711-A293-FB46-B9A8-8488863CBA2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305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AB8A7-5DC6-B849-ADB7-624B1B5D91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Flip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5CBAAA-C5D9-094E-A27B-C21A0D2CE3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Helena Gray And Macy Werner</a:t>
            </a:r>
          </a:p>
        </p:txBody>
      </p:sp>
    </p:spTree>
    <p:extLst>
      <p:ext uri="{BB962C8B-B14F-4D97-AF65-F5344CB8AC3E}">
        <p14:creationId xmlns:p14="http://schemas.microsoft.com/office/powerpoint/2010/main" val="2293061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EEA13-8430-BF4A-86C8-4DBF2A18D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Empathize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9B821-D81A-334B-B402-C82E0A8F3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Who is the user?</a:t>
            </a:r>
          </a:p>
          <a:p>
            <a:pPr lvl="1"/>
            <a:r>
              <a:rPr lang="en-US" dirty="0"/>
              <a:t>Middle school to College students </a:t>
            </a:r>
          </a:p>
        </p:txBody>
      </p:sp>
    </p:spTree>
    <p:extLst>
      <p:ext uri="{BB962C8B-B14F-4D97-AF65-F5344CB8AC3E}">
        <p14:creationId xmlns:p14="http://schemas.microsoft.com/office/powerpoint/2010/main" val="2192261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932BE-0538-D04E-9AAF-4F3F06121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D34FE-C298-6142-9E61-0AB516F78D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is our app going to help/assist/support</a:t>
            </a:r>
          </a:p>
          <a:p>
            <a:pPr lvl="1"/>
            <a:r>
              <a:rPr lang="en-US" dirty="0"/>
              <a:t>Through learning</a:t>
            </a:r>
          </a:p>
          <a:p>
            <a:pPr lvl="1"/>
            <a:r>
              <a:rPr lang="en-US" dirty="0"/>
              <a:t>Having an organized place for all notecards</a:t>
            </a:r>
          </a:p>
          <a:p>
            <a:pPr lvl="1"/>
            <a:r>
              <a:rPr lang="en-US" dirty="0"/>
              <a:t>Less paper use </a:t>
            </a:r>
          </a:p>
        </p:txBody>
      </p:sp>
    </p:spTree>
    <p:extLst>
      <p:ext uri="{BB962C8B-B14F-4D97-AF65-F5344CB8AC3E}">
        <p14:creationId xmlns:p14="http://schemas.microsoft.com/office/powerpoint/2010/main" val="3243614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ED0F1-2066-7640-A3BF-2AB981BF7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Ideate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80BC648-8247-5542-8673-5DC203F071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0613" y="2791333"/>
            <a:ext cx="4909948" cy="3101975"/>
          </a:xfrm>
        </p:spPr>
      </p:pic>
      <p:pic>
        <p:nvPicPr>
          <p:cNvPr id="7" name="Picture 6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1A21D603-0B33-9A47-9D9A-C5C7C8A505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791333"/>
            <a:ext cx="5064068" cy="310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271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58877-6733-D146-8682-E9B5F73BA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</a:t>
            </a:r>
          </a:p>
        </p:txBody>
      </p:sp>
      <p:pic>
        <p:nvPicPr>
          <p:cNvPr id="5" name="Content Placeholder 4" descr="A picture containing text, monitor, indoor, microwave&#10;&#10;Description automatically generated">
            <a:extLst>
              <a:ext uri="{FF2B5EF4-FFF2-40B4-BE49-F238E27FC236}">
                <a16:creationId xmlns:a16="http://schemas.microsoft.com/office/drawing/2014/main" id="{E54AD12E-6013-8D41-99DF-13D8E60AE3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 rot="5400000">
            <a:off x="4355740" y="2925764"/>
            <a:ext cx="4135966" cy="3101975"/>
          </a:xfrm>
        </p:spPr>
      </p:pic>
      <p:pic>
        <p:nvPicPr>
          <p:cNvPr id="7" name="Picture 6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065C9556-BC5C-E541-8D69-CE277112D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8081795" y="2925764"/>
            <a:ext cx="4135964" cy="3101973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96FDC1F9-D9AD-C84C-BD8A-AB422BBF9E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33482" y="2203450"/>
            <a:ext cx="2306110" cy="4341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413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919C1-0945-8E4F-A066-B711E1603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heuristics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A538AF-0564-774D-97B1-47C63BB340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Visibility of system status</a:t>
            </a:r>
          </a:p>
          <a:p>
            <a:r>
              <a:rPr lang="en-US" dirty="0"/>
              <a:t>Match between system and the real world</a:t>
            </a:r>
          </a:p>
          <a:p>
            <a:r>
              <a:rPr lang="en-US" dirty="0"/>
              <a:t>User control and freedom</a:t>
            </a:r>
          </a:p>
          <a:p>
            <a:r>
              <a:rPr lang="en-US" dirty="0"/>
              <a:t>Recognition rather than recall</a:t>
            </a:r>
          </a:p>
          <a:p>
            <a:r>
              <a:rPr lang="en-US" dirty="0"/>
              <a:t>Aesthetic and minimalist design</a:t>
            </a:r>
          </a:p>
          <a:p>
            <a:r>
              <a:rPr lang="en-US" dirty="0"/>
              <a:t>Aesthetic Integrity</a:t>
            </a:r>
          </a:p>
          <a:p>
            <a:r>
              <a:rPr lang="en-US" dirty="0"/>
              <a:t>Feedback</a:t>
            </a:r>
          </a:p>
          <a:p>
            <a:r>
              <a:rPr lang="en-US" dirty="0"/>
              <a:t>Consistency</a:t>
            </a:r>
          </a:p>
          <a:p>
            <a:r>
              <a:rPr lang="en-US"/>
              <a:t>User Control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4376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0F47C-C429-C449-B964-B3531D37A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343796"/>
            <a:ext cx="7729728" cy="1188720"/>
          </a:xfrm>
        </p:spPr>
        <p:txBody>
          <a:bodyPr/>
          <a:lstStyle/>
          <a:p>
            <a:r>
              <a:rPr lang="en-US" dirty="0"/>
              <a:t>Video Demo</a:t>
            </a:r>
          </a:p>
        </p:txBody>
      </p:sp>
      <p:pic>
        <p:nvPicPr>
          <p:cNvPr id="4" name="App_Demo" descr="App_Demo">
            <a:hlinkClick r:id="" action="ppaction://media"/>
            <a:extLst>
              <a:ext uri="{FF2B5EF4-FFF2-40B4-BE49-F238E27FC236}">
                <a16:creationId xmlns:a16="http://schemas.microsoft.com/office/drawing/2014/main" id="{40393A5E-32E2-B74F-ABFA-77DE1624935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82369" y="1747012"/>
            <a:ext cx="2227262" cy="4360792"/>
          </a:xfrm>
        </p:spPr>
      </p:pic>
    </p:spTree>
    <p:extLst>
      <p:ext uri="{BB962C8B-B14F-4D97-AF65-F5344CB8AC3E}">
        <p14:creationId xmlns:p14="http://schemas.microsoft.com/office/powerpoint/2010/main" val="1958764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9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0CE39-636E-7B46-9445-513C3A23D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5BAC86-2F4F-6243-801B-4096CAE442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we learned? </a:t>
            </a:r>
          </a:p>
          <a:p>
            <a:r>
              <a:rPr lang="en-US" dirty="0"/>
              <a:t>What’s next for Flip? </a:t>
            </a:r>
          </a:p>
        </p:txBody>
      </p:sp>
    </p:spTree>
    <p:extLst>
      <p:ext uri="{BB962C8B-B14F-4D97-AF65-F5344CB8AC3E}">
        <p14:creationId xmlns:p14="http://schemas.microsoft.com/office/powerpoint/2010/main" val="1325529009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36</TotalTime>
  <Words>89</Words>
  <Application>Microsoft Macintosh PowerPoint</Application>
  <PresentationFormat>Widescreen</PresentationFormat>
  <Paragraphs>29</Paragraphs>
  <Slides>8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Gill Sans MT</vt:lpstr>
      <vt:lpstr>Parcel</vt:lpstr>
      <vt:lpstr>Flip</vt:lpstr>
      <vt:lpstr>Empathize</vt:lpstr>
      <vt:lpstr>Define</vt:lpstr>
      <vt:lpstr>Ideate</vt:lpstr>
      <vt:lpstr>Prototype</vt:lpstr>
      <vt:lpstr>Design heuristics</vt:lpstr>
      <vt:lpstr>Video Demo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Flip</dc:title>
  <dc:creator>Werner, Macy (Student)</dc:creator>
  <cp:lastModifiedBy>Werner, Macy (Student)</cp:lastModifiedBy>
  <cp:revision>4</cp:revision>
  <dcterms:created xsi:type="dcterms:W3CDTF">2021-12-17T15:32:13Z</dcterms:created>
  <dcterms:modified xsi:type="dcterms:W3CDTF">2021-12-17T16:09:09Z</dcterms:modified>
</cp:coreProperties>
</file>

<file path=docProps/thumbnail.jpeg>
</file>